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57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518D0-9840-414C-8BBA-1C3AE6964472}" v="8" dt="2025-02-17T02:23:56.469"/>
    <p1510:client id="{F61A180C-5E35-4BAF-8A66-7F9A0A64E635}" v="87" dt="2025-02-17T02:15:17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45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1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5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7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4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6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4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3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28A70-9A63-5D8C-862C-6257B566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E9CBA-0ABC-45B4-8DFA-9DAE0ED9DBAC}"/>
              </a:ext>
            </a:extLst>
          </p:cNvPr>
          <p:cNvSpPr txBox="1"/>
          <p:nvPr/>
        </p:nvSpPr>
        <p:spPr>
          <a:xfrm>
            <a:off x="2814320" y="2133600"/>
            <a:ext cx="706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latin typeface="Bahnschrift" panose="020B0502040204020203" pitchFamily="34" charset="0"/>
              </a:rPr>
              <a:t>Salary Analysis Around the world</a:t>
            </a:r>
            <a:endParaRPr lang="en-US" sz="5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74405-F741-064E-081D-2C07613E50E6}"/>
              </a:ext>
            </a:extLst>
          </p:cNvPr>
          <p:cNvSpPr txBox="1"/>
          <p:nvPr/>
        </p:nvSpPr>
        <p:spPr>
          <a:xfrm>
            <a:off x="8077200" y="4927600"/>
            <a:ext cx="4226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Deepti </a:t>
            </a:r>
            <a:r>
              <a:rPr lang="en-US" sz="27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Horakeri</a:t>
            </a:r>
            <a:endParaRPr lang="en-US" sz="2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: B4 Online July</a:t>
            </a:r>
          </a:p>
          <a:p>
            <a: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02/17/2025</a:t>
            </a:r>
          </a:p>
        </p:txBody>
      </p:sp>
    </p:spTree>
    <p:extLst>
      <p:ext uri="{BB962C8B-B14F-4D97-AF65-F5344CB8AC3E}">
        <p14:creationId xmlns:p14="http://schemas.microsoft.com/office/powerpoint/2010/main" val="160391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D4A-421B-954B-F873-64F7F328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employee with additional mandatory compensation with gender: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D256-266C-5CCC-60FC-2357D889D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024"/>
            <a:ext cx="9443720" cy="23043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03212-0BE4-E2A4-513B-4AA46A11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4640"/>
            <a:ext cx="5999480" cy="19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3DC6-E424-3394-7540-8268A0EF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Compensation by job title and year of experience: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396CB-1EDD-9736-2AD7-A42B5971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2400"/>
            <a:ext cx="8234680" cy="2712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FBD7A-13B4-0927-BE49-93C10359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8897"/>
            <a:ext cx="6659880" cy="20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5E50-0E0E-A03F-0FD7-C80F6D44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88BEA-E28A-86FB-7B47-2B737C82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A1D6-E7F7-C049-A9BA-29C8A641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9408-2F55-2BB7-A1DE-D4CBB5FFE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computing and tech for average salary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City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Albuqurque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 USA is having maximum annual salary.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Highest level of annual salary is for Collage Degree 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 the annual salary increase additional mandatory compensation also increase highest for collage Degree with 1115612702.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Among countries USA is highest of annual salary.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Computing or tech background only having highest number of employees count for 11-20 years.</a:t>
            </a:r>
          </a:p>
        </p:txBody>
      </p:sp>
    </p:spTree>
    <p:extLst>
      <p:ext uri="{BB962C8B-B14F-4D97-AF65-F5344CB8AC3E}">
        <p14:creationId xmlns:p14="http://schemas.microsoft.com/office/powerpoint/2010/main" val="23579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FE078-48B5-3751-C18A-D1666F33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3" name="Video 2" title="Floating Bubbles In Air">
            <a:hlinkClick r:id="" action="ppaction://media"/>
            <a:extLst>
              <a:ext uri="{FF2B5EF4-FFF2-40B4-BE49-F238E27FC236}">
                <a16:creationId xmlns:a16="http://schemas.microsoft.com/office/drawing/2014/main" id="{1FD4636B-05EE-3CDC-35C0-4C418849F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83786-3A89-F6DB-9079-125938E6DE72}"/>
              </a:ext>
            </a:extLst>
          </p:cNvPr>
          <p:cNvSpPr txBox="1"/>
          <p:nvPr/>
        </p:nvSpPr>
        <p:spPr>
          <a:xfrm>
            <a:off x="365760" y="3429000"/>
            <a:ext cx="60045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08AA-51BC-D170-82AC-CAF504F5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9632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07E4-BB38-2CB9-F605-AFD9F0625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 Range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age group of the individual.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sector in which the individual works.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 Title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official position held by the individual.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Clarification of Job Title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Additional details about the job title.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Annual Salary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individual’s annual salary or earnings. </a:t>
            </a:r>
          </a:p>
          <a:p>
            <a:pPr marL="342900" marR="0" lvl="0" indent="-342900" fontAlgn="base">
              <a:lnSpc>
                <a:spcPct val="165000"/>
              </a:lnSpc>
              <a:spcAft>
                <a:spcPts val="8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Additional Monetary Compensation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Extra earnings beyond the base salary (e.g., bonuses, commissions).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currency in which salary and compensation are reported. </a:t>
            </a:r>
          </a:p>
          <a:p>
            <a:pPr marL="342900" marR="0" lvl="0" indent="-342900" fontAlgn="base">
              <a:lnSpc>
                <a:spcPct val="164000"/>
              </a:lnSpc>
              <a:spcAft>
                <a:spcPts val="85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Currency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custom currency used when it does not match the standard options.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6AF6B-8AE1-9FE1-C74A-7AC56496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4634-1C75-4F9B-859A-A4C6A8EAD744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3AE44-9476-88F0-9E8B-5F06A7AE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36E60-00B5-D18C-5528-6F755EFE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4857-4464-B1A2-14D8-029A3AA4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097280"/>
            <a:ext cx="10653579" cy="5212080"/>
          </a:xfrm>
        </p:spPr>
        <p:txBody>
          <a:bodyPr>
            <a:normAutofit fontScale="85000" lnSpcReduction="10000"/>
          </a:bodyPr>
          <a:lstStyle/>
          <a:p>
            <a:pPr marL="457200" marR="0" lvl="0" indent="-457200" fontAlgn="base">
              <a:lnSpc>
                <a:spcPct val="165000"/>
              </a:lnSpc>
              <a:spcAft>
                <a:spcPts val="82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Income Clarification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Additional context regarding the income structure (e.g., commission-based).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country where the individual works.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state or province of employment (if applicable).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city where the individual works. </a:t>
            </a:r>
          </a:p>
          <a:p>
            <a:pPr marL="342900" marR="0" lvl="0" indent="-342900" fontAlgn="base">
              <a:lnSpc>
                <a:spcPct val="165000"/>
              </a:lnSpc>
              <a:spcAft>
                <a:spcPts val="830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Years of Professional Experience Overall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total number of years the individual has worked professionally. </a:t>
            </a:r>
          </a:p>
          <a:p>
            <a:pPr marL="342900" marR="0" lvl="0" indent="-342900" fontAlgn="base">
              <a:lnSpc>
                <a:spcPct val="165000"/>
              </a:lnSpc>
              <a:spcAft>
                <a:spcPts val="820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Years of Professional Experience in Field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number of years the individual has worked in their specific field. </a:t>
            </a:r>
          </a:p>
          <a:p>
            <a:pPr marL="342900" marR="0" lvl="0" indent="-342900" fontAlgn="base">
              <a:lnSpc>
                <a:spcPct val="164000"/>
              </a:lnSpc>
              <a:spcAft>
                <a:spcPts val="84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Highest Level of Education Completed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highest degree or educational level attained. 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1615"/>
              </a:spcAft>
              <a:buClr>
                <a:srgbClr val="000000"/>
              </a:buClr>
              <a:buSzPts val="1200"/>
              <a:buFont typeface="+mj-lt"/>
              <a:buAutoNum type="arabicPeriod" startAt="8"/>
            </a:pPr>
            <a:r>
              <a:rPr lang="en-US" sz="20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gender identity of the individual.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AAF47-9C6D-9157-A2D3-B964F657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89033-DFD5-4B33-8BEF-4F3EC2D28E3D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339F3-6E46-6FEA-7681-9FEAD977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C3D5-2ABB-BD1C-F5BD-5E7ADAA7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1412CF-2E7C-A867-2A3B-D7D2D6B5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/>
                </a:solidFill>
              </a:rPr>
              <a:t>Data Cleaning(Excel):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7C94FC-3342-7C7C-09FC-89FF5B4654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00120" y="804672"/>
            <a:ext cx="5612520" cy="5384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Remove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duplicates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to ensure unique records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Handle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missing data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by filling, replacing, or deleting blanks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Apply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Find &amp; Replace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to fix errors and inconsistencies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Trim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extra spaces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using TRIM() function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Standardize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date and number formats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Use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Conditional Formatting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to highlight errors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Convert text cases using UPPER(), LOWER(), and PROPER()</a:t>
            </a: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7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86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F214B-7B09-E19B-0AD0-CAE92594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the data into MYSQL: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6950EA-56CB-7144-4910-92095A7D8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971" y="1252914"/>
            <a:ext cx="9391818" cy="543276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B9B5-F08D-763D-0F44-0D760334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SQL Queries: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47607-A191-AF4A-F9B7-8A8358EB9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10" y="2239328"/>
            <a:ext cx="7384420" cy="2103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59579-7420-59A8-F7D2-96A171059935}"/>
              </a:ext>
            </a:extLst>
          </p:cNvPr>
          <p:cNvSpPr txBox="1"/>
          <p:nvPr/>
        </p:nvSpPr>
        <p:spPr>
          <a:xfrm>
            <a:off x="965200" y="1493520"/>
            <a:ext cx="836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Salary Compensation by job: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AFDF0-5DF5-FBFC-8238-3B37BF8B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10" y="4626773"/>
            <a:ext cx="605080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E482-8F8E-6A02-7B42-C70BBFE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 Distribution by highest level of Education: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5D990-D36D-3526-10AF-19644A5F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35800" cy="26733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0A67C-3B30-3D8E-6BEE-4DA3E064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31956"/>
            <a:ext cx="5775960" cy="19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1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38A2-DD23-F7BD-6882-107735ED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 by industry and year of experience: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82DBF8-F6AB-6838-6875-B78B797A8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496" y="1523835"/>
            <a:ext cx="5860288" cy="1905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97523-65E3-7911-6EBD-CECE47AA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56" y="4202357"/>
            <a:ext cx="641659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1568-F8D3-F41D-F8DD-E3423BEC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Salary By City and Industry: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E67AA-22D6-8990-634A-BF3A618F0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20" y="1325209"/>
            <a:ext cx="6832600" cy="280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C43AA-0983-9566-B6FD-0AF902780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16048"/>
            <a:ext cx="6187976" cy="18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5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430</Words>
  <Application>Microsoft Office PowerPoint</Application>
  <PresentationFormat>Widescreen</PresentationFormat>
  <Paragraphs>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Bahnschrift</vt:lpstr>
      <vt:lpstr>Neue Haas Grotesk Text Pro</vt:lpstr>
      <vt:lpstr>Times New Roman</vt:lpstr>
      <vt:lpstr>VanillaVTI</vt:lpstr>
      <vt:lpstr>PowerPoint Presentation</vt:lpstr>
      <vt:lpstr>Dataset overview: </vt:lpstr>
      <vt:lpstr>PowerPoint Presentation</vt:lpstr>
      <vt:lpstr>Data Cleaning(Excel):</vt:lpstr>
      <vt:lpstr>Importing the data into MYSQL:</vt:lpstr>
      <vt:lpstr>SQL Queries:</vt:lpstr>
      <vt:lpstr>Salary Distribution by highest level of Education:</vt:lpstr>
      <vt:lpstr>Number of employees by industry and year of experience:</vt:lpstr>
      <vt:lpstr>Average Salary By City and Industry:</vt:lpstr>
      <vt:lpstr>Percentage of employee with additional mandatory compensation with gender:</vt:lpstr>
      <vt:lpstr>Total Compensation by job title and year of experience:</vt:lpstr>
      <vt:lpstr>PowerPoint Presentation</vt:lpstr>
      <vt:lpstr>Key Insights: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Sam</dc:creator>
  <cp:lastModifiedBy>Kishor Sam</cp:lastModifiedBy>
  <cp:revision>12</cp:revision>
  <dcterms:created xsi:type="dcterms:W3CDTF">2025-02-14T11:47:39Z</dcterms:created>
  <dcterms:modified xsi:type="dcterms:W3CDTF">2025-02-17T16:40:45Z</dcterms:modified>
</cp:coreProperties>
</file>